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75" r:id="rId5"/>
    <p:sldId id="276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9" r:id="rId23"/>
    <p:sldId id="277" r:id="rId24"/>
    <p:sldId id="278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wdp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5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5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png"/><Relationship Id="rId13" Type="http://schemas.microsoft.com/office/2007/relationships/hdphoto" Target="../media/image4.wdp"/><Relationship Id="rId12" Type="http://schemas.openxmlformats.org/officeDocument/2006/relationships/image" Target="../media/image5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Examen </a:t>
            </a:r>
            <a:r>
              <a:rPr lang="es-MX" dirty="0" err="1"/>
              <a:t>HumanAcceSs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ERICK ALEJANDRO YAÑEZ AGUILAR</a:t>
            </a:r>
            <a:endParaRPr lang="es-MX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74240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Búsqueda </a:t>
            </a:r>
            <a:r>
              <a:rPr lang="es-MX" dirty="0" err="1"/>
              <a:t>abiertA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316"/>
          <a:stretch>
            <a:fillRect/>
          </a:stretch>
        </p:blipFill>
        <p:spPr>
          <a:xfrm>
            <a:off x="535940" y="993140"/>
            <a:ext cx="10592435" cy="57010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98739"/>
            <a:ext cx="10058400" cy="941496"/>
          </a:xfrm>
        </p:spPr>
        <p:txBody>
          <a:bodyPr/>
          <a:lstStyle/>
          <a:p>
            <a:pPr algn="ctr"/>
            <a:r>
              <a:rPr lang="es-MX" dirty="0"/>
              <a:t>AGREGAR TIENDA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636"/>
          <a:stretch>
            <a:fillRect/>
          </a:stretch>
        </p:blipFill>
        <p:spPr>
          <a:xfrm>
            <a:off x="456565" y="895350"/>
            <a:ext cx="10795635" cy="5791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82629"/>
            <a:ext cx="10058400" cy="882774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EDITAR TIENDA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250"/>
          <a:stretch>
            <a:fillRect/>
          </a:stretch>
        </p:blipFill>
        <p:spPr>
          <a:xfrm>
            <a:off x="650240" y="989330"/>
            <a:ext cx="10478135" cy="56438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81961"/>
            <a:ext cx="10058400" cy="1000219"/>
          </a:xfrm>
        </p:spPr>
        <p:txBody>
          <a:bodyPr/>
          <a:lstStyle/>
          <a:p>
            <a:pPr algn="ctr"/>
            <a:r>
              <a:rPr lang="es-MX" dirty="0"/>
              <a:t>ELIMINAR TIENDA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300"/>
          <a:stretch>
            <a:fillRect/>
          </a:stretch>
        </p:blipFill>
        <p:spPr>
          <a:xfrm>
            <a:off x="506730" y="962025"/>
            <a:ext cx="10704195" cy="57791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TABLA DE </a:t>
            </a:r>
            <a:r>
              <a:rPr lang="es-MX" dirty="0" err="1"/>
              <a:t>Articulos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699"/>
          <a:stretch>
            <a:fillRect/>
          </a:stretch>
        </p:blipFill>
        <p:spPr>
          <a:xfrm>
            <a:off x="412750" y="935355"/>
            <a:ext cx="10814685" cy="57981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74240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Búsqueda </a:t>
            </a:r>
            <a:r>
              <a:rPr lang="es-MX" dirty="0" err="1"/>
              <a:t>abiertA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379"/>
          <a:stretch>
            <a:fillRect/>
          </a:stretch>
        </p:blipFill>
        <p:spPr>
          <a:xfrm>
            <a:off x="687705" y="1006475"/>
            <a:ext cx="10440670" cy="56159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98739"/>
            <a:ext cx="10058400" cy="941496"/>
          </a:xfrm>
        </p:spPr>
        <p:txBody>
          <a:bodyPr/>
          <a:lstStyle/>
          <a:p>
            <a:pPr algn="ctr"/>
            <a:r>
              <a:rPr lang="es-MX" dirty="0"/>
              <a:t>AGREGAR ARTICULO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513"/>
          <a:stretch>
            <a:fillRect/>
          </a:stretch>
        </p:blipFill>
        <p:spPr>
          <a:xfrm>
            <a:off x="688340" y="960755"/>
            <a:ext cx="10506710" cy="564324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6800" y="98739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EDITAR ARTICULO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601"/>
          <a:stretch>
            <a:fillRect/>
          </a:stretch>
        </p:blipFill>
        <p:spPr>
          <a:xfrm>
            <a:off x="561340" y="942975"/>
            <a:ext cx="10689590" cy="57365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6800" y="123906"/>
            <a:ext cx="10058400" cy="941496"/>
          </a:xfrm>
        </p:spPr>
        <p:txBody>
          <a:bodyPr/>
          <a:lstStyle/>
          <a:p>
            <a:pPr algn="ctr"/>
            <a:r>
              <a:rPr lang="es-MX" dirty="0"/>
              <a:t>Eliminar ARTICULO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409"/>
          <a:stretch>
            <a:fillRect/>
          </a:stretch>
        </p:blipFill>
        <p:spPr>
          <a:xfrm>
            <a:off x="799465" y="914400"/>
            <a:ext cx="10449560" cy="56184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TABLA DE Tiendas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300"/>
          <a:stretch>
            <a:fillRect/>
          </a:stretch>
        </p:blipFill>
        <p:spPr>
          <a:xfrm>
            <a:off x="518795" y="866775"/>
            <a:ext cx="10792460" cy="58096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048385"/>
          </a:xfrm>
        </p:spPr>
        <p:txBody>
          <a:bodyPr/>
          <a:lstStyle/>
          <a:p>
            <a:pPr algn="ctr"/>
            <a:r>
              <a:rPr lang="en-US" altLang="es-MX" dirty="0"/>
              <a:t>Login PRINCIPAL</a:t>
            </a:r>
            <a:endParaRPr lang="en-US" altLang="es-MX" dirty="0"/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rcRect b="4530"/>
          <a:stretch>
            <a:fillRect/>
          </a:stretch>
        </p:blipFill>
        <p:spPr>
          <a:xfrm>
            <a:off x="326390" y="877570"/>
            <a:ext cx="10984230" cy="58991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23005" y="1750695"/>
            <a:ext cx="41903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Sesion de ejemplo</a:t>
            </a:r>
            <a:br>
              <a:rPr lang="en-US"/>
            </a:br>
            <a:r>
              <a:rPr lang="en-US"/>
              <a:t>email: erickaguilar2d@gmail.com</a:t>
            </a:r>
            <a:br>
              <a:rPr lang="en-US"/>
            </a:br>
            <a:r>
              <a:rPr lang="en-US"/>
              <a:t>password: erick2000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TABLA DE </a:t>
            </a:r>
            <a:r>
              <a:rPr lang="es-MX" dirty="0" err="1"/>
              <a:t>ArticuloTIENDA</a:t>
            </a:r>
            <a:r>
              <a:rPr lang="en-US" altLang="es-MX" dirty="0" err="1"/>
              <a:t>Agregado</a:t>
            </a:r>
            <a:endParaRPr lang="en-US" altLang="es-MX" dirty="0" err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444"/>
          <a:stretch>
            <a:fillRect/>
          </a:stretch>
        </p:blipFill>
        <p:spPr>
          <a:xfrm>
            <a:off x="640715" y="914400"/>
            <a:ext cx="10668635" cy="57340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n-US" altLang="es-MX" dirty="0"/>
              <a:t>Eliminar</a:t>
            </a:r>
            <a:r>
              <a:rPr lang="es-MX" dirty="0"/>
              <a:t> </a:t>
            </a:r>
            <a:r>
              <a:rPr lang="es-MX" dirty="0" err="1"/>
              <a:t>ArticuloTIENDA</a:t>
            </a:r>
            <a:r>
              <a:rPr lang="en-US" altLang="es-MX" dirty="0" err="1"/>
              <a:t>Agregado</a:t>
            </a:r>
            <a:endParaRPr lang="en-US" altLang="es-MX" dirty="0" err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b="4682"/>
          <a:stretch>
            <a:fillRect/>
          </a:stretch>
        </p:blipFill>
        <p:spPr>
          <a:xfrm>
            <a:off x="421640" y="902970"/>
            <a:ext cx="10763885" cy="577151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s-MX" dirty="0"/>
              <a:t>TABLA DE </a:t>
            </a:r>
            <a:r>
              <a:rPr lang="es-MX" dirty="0" err="1"/>
              <a:t>ArticuloTIENDA</a:t>
            </a:r>
            <a:r>
              <a:rPr lang="en-US" altLang="es-MX" dirty="0" err="1"/>
              <a:t>Noagregado</a:t>
            </a:r>
            <a:endParaRPr lang="en-US" altLang="es-MX" dirty="0" err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b="4581"/>
          <a:stretch>
            <a:fillRect/>
          </a:stretch>
        </p:blipFill>
        <p:spPr>
          <a:xfrm>
            <a:off x="652145" y="1000125"/>
            <a:ext cx="10534650" cy="56540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n-US" altLang="es-MX" dirty="0"/>
              <a:t>Agregar</a:t>
            </a:r>
            <a:r>
              <a:rPr lang="es-MX" dirty="0"/>
              <a:t> </a:t>
            </a:r>
            <a:r>
              <a:rPr lang="es-MX" dirty="0" err="1"/>
              <a:t>ArticuloTIENDA</a:t>
            </a:r>
            <a:r>
              <a:rPr lang="en-US" altLang="es-MX" dirty="0" err="1"/>
              <a:t>Noagregado</a:t>
            </a:r>
            <a:endParaRPr lang="en-US" altLang="es-MX" dirty="0" err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228"/>
          <a:stretch>
            <a:fillRect/>
          </a:stretch>
        </p:blipFill>
        <p:spPr>
          <a:xfrm>
            <a:off x="466090" y="914400"/>
            <a:ext cx="10661650" cy="574357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n-US" altLang="es-MX" dirty="0"/>
              <a:t>Agregar</a:t>
            </a:r>
            <a:r>
              <a:rPr lang="es-MX" dirty="0"/>
              <a:t> </a:t>
            </a:r>
            <a:r>
              <a:rPr lang="en-US" dirty="0" err="1"/>
              <a:t>producto al carrito</a:t>
            </a:r>
            <a:endParaRPr lang="en-US" dirty="0" err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b="4462"/>
          <a:stretch>
            <a:fillRect/>
          </a:stretch>
        </p:blipFill>
        <p:spPr>
          <a:xfrm>
            <a:off x="335280" y="885825"/>
            <a:ext cx="10793095" cy="58000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n-US" dirty="0"/>
              <a:t>Tabla carrito</a:t>
            </a:r>
            <a:endParaRPr lang="en-US" dirty="0" err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349"/>
          <a:stretch>
            <a:fillRect/>
          </a:stretch>
        </p:blipFill>
        <p:spPr>
          <a:xfrm>
            <a:off x="551815" y="953135"/>
            <a:ext cx="10725150" cy="577024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23906"/>
            <a:ext cx="10058400" cy="933107"/>
          </a:xfrm>
        </p:spPr>
        <p:txBody>
          <a:bodyPr/>
          <a:lstStyle/>
          <a:p>
            <a:pPr algn="ctr"/>
            <a:r>
              <a:rPr lang="en-US" dirty="0"/>
              <a:t>eliminar articulo</a:t>
            </a:r>
            <a:endParaRPr lang="en-US" dirty="0" err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b="4556"/>
          <a:stretch>
            <a:fillRect/>
          </a:stretch>
        </p:blipFill>
        <p:spPr>
          <a:xfrm>
            <a:off x="352425" y="1228725"/>
            <a:ext cx="10941050" cy="51758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909320"/>
          </a:xfrm>
        </p:spPr>
        <p:txBody>
          <a:bodyPr/>
          <a:lstStyle/>
          <a:p>
            <a:pPr algn="ctr"/>
            <a:r>
              <a:rPr lang="en-US" altLang="es-MX" dirty="0"/>
              <a:t>Pagina PRINCIPAL</a:t>
            </a:r>
            <a:endParaRPr lang="en-US" altLang="es-MX" dirty="0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684530" y="794385"/>
            <a:ext cx="10612755" cy="59696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340" y="62230"/>
            <a:ext cx="10058400" cy="1034415"/>
          </a:xfrm>
        </p:spPr>
        <p:txBody>
          <a:bodyPr/>
          <a:lstStyle/>
          <a:p>
            <a:pPr algn="ctr"/>
            <a:r>
              <a:rPr lang="es-MX" dirty="0">
                <a:sym typeface="+mn-ea"/>
              </a:rPr>
              <a:t>TABLA DE CLIENTES</a:t>
            </a:r>
            <a:endParaRPr lang="en-US" altLang="es-MX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b="4264"/>
          <a:stretch>
            <a:fillRect/>
          </a:stretch>
        </p:blipFill>
        <p:spPr>
          <a:xfrm>
            <a:off x="457835" y="885190"/>
            <a:ext cx="10669905" cy="57461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49073"/>
            <a:ext cx="10058400" cy="832440"/>
          </a:xfrm>
        </p:spPr>
        <p:txBody>
          <a:bodyPr/>
          <a:lstStyle/>
          <a:p>
            <a:pPr algn="ctr"/>
            <a:r>
              <a:rPr lang="es-MX" dirty="0"/>
              <a:t>Búsqueda abierta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433"/>
          <a:stretch>
            <a:fillRect/>
          </a:stretch>
        </p:blipFill>
        <p:spPr>
          <a:xfrm>
            <a:off x="581660" y="981710"/>
            <a:ext cx="10401935" cy="55918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32295"/>
            <a:ext cx="10058400" cy="849218"/>
          </a:xfrm>
        </p:spPr>
        <p:txBody>
          <a:bodyPr/>
          <a:lstStyle/>
          <a:p>
            <a:pPr algn="ctr"/>
            <a:r>
              <a:rPr lang="es-MX" dirty="0"/>
              <a:t>Agregar cliente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222"/>
          <a:stretch>
            <a:fillRect/>
          </a:stretch>
        </p:blipFill>
        <p:spPr>
          <a:xfrm>
            <a:off x="448945" y="913130"/>
            <a:ext cx="10794365" cy="58153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73572"/>
            <a:ext cx="10058400" cy="907940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Editar cliente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295"/>
          <a:stretch>
            <a:fillRect/>
          </a:stretch>
        </p:blipFill>
        <p:spPr>
          <a:xfrm>
            <a:off x="492760" y="918845"/>
            <a:ext cx="10783570" cy="58051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32295"/>
            <a:ext cx="10058400" cy="882774"/>
          </a:xfrm>
        </p:spPr>
        <p:txBody>
          <a:bodyPr/>
          <a:lstStyle/>
          <a:p>
            <a:pPr algn="ctr"/>
            <a:r>
              <a:rPr lang="es-MX" dirty="0"/>
              <a:t>ELIMINAR CLIENTE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444"/>
          <a:stretch>
            <a:fillRect/>
          </a:stretch>
        </p:blipFill>
        <p:spPr>
          <a:xfrm>
            <a:off x="618490" y="1015365"/>
            <a:ext cx="10321290" cy="55479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848" y="149073"/>
            <a:ext cx="10058400" cy="857607"/>
          </a:xfrm>
        </p:spPr>
        <p:txBody>
          <a:bodyPr/>
          <a:lstStyle/>
          <a:p>
            <a:pPr algn="ctr"/>
            <a:r>
              <a:rPr lang="es-MX" dirty="0"/>
              <a:t>TABLA DE TIENDAS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b="4248"/>
          <a:stretch>
            <a:fillRect/>
          </a:stretch>
        </p:blipFill>
        <p:spPr>
          <a:xfrm>
            <a:off x="612140" y="949325"/>
            <a:ext cx="10593070" cy="570547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Letras en madera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TM03090434[[fn=Letras en madera]]</Template>
  <TotalTime>0</TotalTime>
  <Words>581</Words>
  <Application>WPS Presentation</Application>
  <PresentationFormat>Panorámica</PresentationFormat>
  <Paragraphs>56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Arial</vt:lpstr>
      <vt:lpstr>SimSun</vt:lpstr>
      <vt:lpstr>Wingdings</vt:lpstr>
      <vt:lpstr>Rockwell Condensed</vt:lpstr>
      <vt:lpstr>Rockwell</vt:lpstr>
      <vt:lpstr>Microsoft YaHei</vt:lpstr>
      <vt:lpstr>Arial Unicode MS</vt:lpstr>
      <vt:lpstr>Calibri</vt:lpstr>
      <vt:lpstr>Letras en madera</vt:lpstr>
      <vt:lpstr>Examen HumanAcceSs</vt:lpstr>
      <vt:lpstr>Pagina principal</vt:lpstr>
      <vt:lpstr>Login PRINCIPAL</vt:lpstr>
      <vt:lpstr>Pagina PRINCIPAL</vt:lpstr>
      <vt:lpstr>Búsqueda abierta</vt:lpstr>
      <vt:lpstr>Agregar cliente</vt:lpstr>
      <vt:lpstr>Editar cliente</vt:lpstr>
      <vt:lpstr>ELIMINAR CLIENTE</vt:lpstr>
      <vt:lpstr>TABLA DE TIENDAS</vt:lpstr>
      <vt:lpstr>Búsqueda abiertA</vt:lpstr>
      <vt:lpstr>AGREGAR TIENDA</vt:lpstr>
      <vt:lpstr>EDITAR TIENDA</vt:lpstr>
      <vt:lpstr>ELIMINAR TIENDA</vt:lpstr>
      <vt:lpstr>TABLA DE Articulos</vt:lpstr>
      <vt:lpstr>Búsqueda abiertA</vt:lpstr>
      <vt:lpstr>AGREGAR ARTICULO</vt:lpstr>
      <vt:lpstr>EDITAR ARTICULO</vt:lpstr>
      <vt:lpstr>Eliminar ARTICULO</vt:lpstr>
      <vt:lpstr>TABLA DE Tiendas</vt:lpstr>
      <vt:lpstr>TABLA DE ArticuloTIENDA</vt:lpstr>
      <vt:lpstr>TABLA DE ArticuloTIENDAAgregado</vt:lpstr>
      <vt:lpstr>TABLA DE ArticuloTIENDA</vt:lpstr>
      <vt:lpstr>TABLA DE ArticuloTIENDANoagregado</vt:lpstr>
      <vt:lpstr>Agregar ArticuloTIENDANoagregado</vt:lpstr>
      <vt:lpstr>Agregar producto al carrito</vt:lpstr>
      <vt:lpstr>Tabla carrito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Examen HumanAccees</dc:title>
  <dc:creator>Erick Alejandro Yañez Aguilar</dc:creator>
  <cp:lastModifiedBy>ALIEN 65</cp:lastModifiedBy>
  <cp:revision>12</cp:revision>
  <dcterms:created xsi:type="dcterms:W3CDTF">2023-01-15T22:38:00Z</dcterms:created>
  <dcterms:modified xsi:type="dcterms:W3CDTF">2023-01-17T23:24:06Z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C4DDB5D782FF4B50ABD8C6AF24A762A8</vt:lpwstr>
  </property>
  <property fmtid="{D5CDD505-2E9C-101B-9397-08002B2CF9AE}" pid="3" name="KSOProductBuildVer">
    <vt:lpwstr>1033-11.2.0.11440</vt:lpwstr>
  </property>
</Properties>
</file>

<file path=docProps/thumbnail.jpeg>
</file>